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315" r:id="rId3"/>
    <p:sldId id="264" r:id="rId4"/>
    <p:sldId id="270" r:id="rId5"/>
    <p:sldId id="313" r:id="rId6"/>
    <p:sldId id="317" r:id="rId7"/>
    <p:sldId id="318" r:id="rId8"/>
    <p:sldId id="258" r:id="rId9"/>
    <p:sldId id="312" r:id="rId10"/>
    <p:sldId id="277" r:id="rId11"/>
    <p:sldId id="314" r:id="rId12"/>
    <p:sldId id="319" r:id="rId13"/>
    <p:sldId id="278" r:id="rId14"/>
    <p:sldId id="291" r:id="rId15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17"/>
    </p:embeddedFont>
    <p:embeddedFont>
      <p:font typeface="Didact Gothic" panose="020B0604020202020204" charset="0"/>
      <p:regular r:id="rId18"/>
    </p:embeddedFont>
    <p:embeddedFont>
      <p:font typeface="Michroma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3F6"/>
    <a:srgbClr val="73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7FA410-59A0-4829-ADB4-DBE6A452FD8F}">
  <a:tblStyle styleId="{AF7FA410-59A0-4829-ADB4-DBE6A452FD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155" autoAdjust="0"/>
  </p:normalViewPr>
  <p:slideViewPr>
    <p:cSldViewPr snapToGrid="0">
      <p:cViewPr varScale="1">
        <p:scale>
          <a:sx n="114" d="100"/>
          <a:sy n="114" d="100"/>
        </p:scale>
        <p:origin x="1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1432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Olá, boa noite a todos.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Nós somos a empresa </a:t>
            </a:r>
            <a:r>
              <a:rPr lang="pt-BR" dirty="0" err="1"/>
              <a:t>Geli’s</a:t>
            </a:r>
            <a:r>
              <a:rPr lang="pt-BR" dirty="0"/>
              <a:t> e estamos aqui para garantir o monitoramento do hardware do seu computador enquanto seus vídeos são renderizados.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82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3244cfb57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3244cfb57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372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3244cfb57_0_3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3244cfb57_0_3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e 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13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3244cfb57_0_3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3244cfb57_0_3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32d4262a1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32d4262a1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6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a3244cfb57_0_3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a3244cfb57_0_3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53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244cfb57_0_2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244cfb57_0_2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 é composta pelos seguintes integrantes: &lt;nomes&gt;&lt;/nomes&gt;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passarei a fala para o Gabriel que irá falar a respeito da nossa contextualização de negocio e nosso </a:t>
            </a:r>
            <a:r>
              <a:rPr lang="pt-BR" dirty="0" err="1"/>
              <a:t>storyboard</a:t>
            </a:r>
            <a:r>
              <a:rPr lang="pt-B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68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348ee11bb_0_3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348ee11bb_0_3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3244cfb5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3244cfb5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Thais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Com o objetivo de traçar melhor as dores, necessidades, comportamento e motivações do nosso cliente. Criamos a nossa </a:t>
            </a:r>
            <a:r>
              <a:rPr lang="pt-BR" dirty="0" err="1"/>
              <a:t>protopersona</a:t>
            </a:r>
            <a:r>
              <a:rPr lang="pt-BR" dirty="0"/>
              <a:t>, que será nossa representação de personagem fictício que utilizará nossa solução.  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i="1" dirty="0"/>
              <a:t>Começar por Palavras e Frases &gt; Dores e Necessidades &gt; Quem?</a:t>
            </a:r>
          </a:p>
        </p:txBody>
      </p:sp>
    </p:spTree>
    <p:extLst>
      <p:ext uri="{BB962C8B-B14F-4D97-AF65-F5344CB8AC3E}">
        <p14:creationId xmlns:p14="http://schemas.microsoft.com/office/powerpoint/2010/main" val="421817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85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472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3b3767d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3b3767d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367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a3244cfb57_0_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a3244cfb57_0_2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02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3150" y="1384867"/>
            <a:ext cx="440338" cy="1647686"/>
          </a:xfrm>
          <a:custGeom>
            <a:avLst/>
            <a:gdLst/>
            <a:ahLst/>
            <a:cxnLst/>
            <a:rect l="l" t="t" r="r" b="b"/>
            <a:pathLst>
              <a:path w="9282" h="34732" fill="none" extrusionOk="0">
                <a:moveTo>
                  <a:pt x="9282" y="34731"/>
                </a:moveTo>
                <a:lnTo>
                  <a:pt x="1" y="2656"/>
                </a:lnTo>
                <a:lnTo>
                  <a:pt x="9253" y="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8398051">
            <a:off x="4625530" y="1059756"/>
            <a:ext cx="817232" cy="91814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30532" y="4345181"/>
            <a:ext cx="1963304" cy="523406"/>
          </a:xfrm>
          <a:custGeom>
            <a:avLst/>
            <a:gdLst/>
            <a:ahLst/>
            <a:cxnLst/>
            <a:rect l="l" t="t" r="r" b="b"/>
            <a:pathLst>
              <a:path w="41385" h="11033" fill="none" extrusionOk="0">
                <a:moveTo>
                  <a:pt x="41385" y="1"/>
                </a:moveTo>
                <a:lnTo>
                  <a:pt x="3181" y="11033"/>
                </a:ln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8864" y="2833487"/>
            <a:ext cx="438962" cy="1647639"/>
          </a:xfrm>
          <a:custGeom>
            <a:avLst/>
            <a:gdLst/>
            <a:ahLst/>
            <a:cxnLst/>
            <a:rect l="l" t="t" r="r" b="b"/>
            <a:pathLst>
              <a:path w="9253" h="34731" fill="none" extrusionOk="0">
                <a:moveTo>
                  <a:pt x="1" y="0"/>
                </a:moveTo>
                <a:lnTo>
                  <a:pt x="9253" y="32075"/>
                </a:lnTo>
                <a:lnTo>
                  <a:pt x="1" y="3473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395199" y="569956"/>
            <a:ext cx="1964728" cy="523406"/>
          </a:xfrm>
          <a:custGeom>
            <a:avLst/>
            <a:gdLst/>
            <a:ahLst/>
            <a:cxnLst/>
            <a:rect l="l" t="t" r="r" b="b"/>
            <a:pathLst>
              <a:path w="41415" h="11033" fill="none" extrusionOk="0">
                <a:moveTo>
                  <a:pt x="1" y="11032"/>
                </a:moveTo>
                <a:lnTo>
                  <a:pt x="38204" y="0"/>
                </a:lnTo>
                <a:lnTo>
                  <a:pt x="41415" y="11032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80210">
            <a:off x="2886047" y="286030"/>
            <a:ext cx="923988" cy="923988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744680">
            <a:off x="729136" y="536125"/>
            <a:ext cx="1799036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744680">
            <a:off x="1108028" y="831647"/>
            <a:ext cx="1799036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234765">
            <a:off x="4533231" y="4685541"/>
            <a:ext cx="1290954" cy="21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1234765">
            <a:off x="4181888" y="4615906"/>
            <a:ext cx="1290954" cy="21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66300" y="1483000"/>
            <a:ext cx="3828900" cy="2336100"/>
          </a:xfrm>
          <a:prstGeom prst="rect">
            <a:avLst/>
          </a:prstGeom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483750" y="3819075"/>
            <a:ext cx="4695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5021126" y="217877"/>
            <a:ext cx="1568241" cy="970277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411499" y="3722649"/>
            <a:ext cx="609893" cy="849358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/>
          <p:nvPr/>
        </p:nvSpPr>
        <p:spPr>
          <a:xfrm rot="7614878">
            <a:off x="5993620" y="4161659"/>
            <a:ext cx="981938" cy="692285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7356550" y="1188153"/>
            <a:ext cx="879070" cy="879103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1"/>
          </p:nvPr>
        </p:nvSpPr>
        <p:spPr>
          <a:xfrm>
            <a:off x="5254175" y="2531025"/>
            <a:ext cx="2808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ITLE_1">
    <p:bg>
      <p:bgPr>
        <a:solidFill>
          <a:srgbClr val="00000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8"/>
          <p:cNvGrpSpPr/>
          <p:nvPr/>
        </p:nvGrpSpPr>
        <p:grpSpPr>
          <a:xfrm>
            <a:off x="1048453" y="722909"/>
            <a:ext cx="2354074" cy="2236642"/>
            <a:chOff x="6524897" y="1455917"/>
            <a:chExt cx="432115" cy="410529"/>
          </a:xfrm>
        </p:grpSpPr>
        <p:sp>
          <p:nvSpPr>
            <p:cNvPr id="341" name="Google Shape;341;p38"/>
            <p:cNvSpPr/>
            <p:nvPr/>
          </p:nvSpPr>
          <p:spPr>
            <a:xfrm>
              <a:off x="6541836" y="1609596"/>
              <a:ext cx="415175" cy="256850"/>
            </a:xfrm>
            <a:custGeom>
              <a:avLst/>
              <a:gdLst/>
              <a:ahLst/>
              <a:cxnLst/>
              <a:rect l="l" t="t" r="r" b="b"/>
              <a:pathLst>
                <a:path w="16607" h="10274" fill="none" extrusionOk="0">
                  <a:moveTo>
                    <a:pt x="1" y="10274"/>
                  </a:moveTo>
                  <a:lnTo>
                    <a:pt x="16607" y="8494"/>
                  </a:lnTo>
                  <a:lnTo>
                    <a:pt x="124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6524897" y="1455917"/>
              <a:ext cx="223656" cy="311433"/>
            </a:xfrm>
            <a:custGeom>
              <a:avLst/>
              <a:gdLst/>
              <a:ahLst/>
              <a:cxnLst/>
              <a:rect l="l" t="t" r="r" b="b"/>
              <a:pathLst>
                <a:path w="6100" h="8494" fill="none" extrusionOk="0">
                  <a:moveTo>
                    <a:pt x="6100" y="8494"/>
                  </a:moveTo>
                  <a:lnTo>
                    <a:pt x="0" y="6130"/>
                  </a:lnTo>
                  <a:lnTo>
                    <a:pt x="195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8"/>
          <p:cNvSpPr/>
          <p:nvPr/>
        </p:nvSpPr>
        <p:spPr>
          <a:xfrm rot="7614885">
            <a:off x="2158510" y="3822794"/>
            <a:ext cx="1298305" cy="915336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4146426" y="1867449"/>
            <a:ext cx="1092067" cy="1092101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4529900" y="722900"/>
            <a:ext cx="3774900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subTitle" idx="1"/>
          </p:nvPr>
        </p:nvSpPr>
        <p:spPr>
          <a:xfrm>
            <a:off x="5349200" y="1415600"/>
            <a:ext cx="2955600" cy="11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4125450" y="3394100"/>
            <a:ext cx="4249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rgbClr val="000000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-447841">
            <a:off x="5782376" y="1295447"/>
            <a:ext cx="179922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-447841">
            <a:off x="5304435" y="1131628"/>
            <a:ext cx="179922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764106">
            <a:off x="4162806" y="4691487"/>
            <a:ext cx="1056987" cy="20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764106">
            <a:off x="3924212" y="4452490"/>
            <a:ext cx="1056987" cy="20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657604" y="2347652"/>
            <a:ext cx="1163192" cy="1163192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573976" y="1159913"/>
            <a:ext cx="1025067" cy="634214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95321" y="1014775"/>
            <a:ext cx="376523" cy="524335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859950" y="1733200"/>
            <a:ext cx="74241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395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000000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4239300" y="675915"/>
            <a:ext cx="3958200" cy="3911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962924" y="403925"/>
            <a:ext cx="1074806" cy="120752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rot="756328">
            <a:off x="2339163" y="4654975"/>
            <a:ext cx="142961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756328">
            <a:off x="2018895" y="4355372"/>
            <a:ext cx="142961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909900" y="1241800"/>
            <a:ext cx="3002100" cy="18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938275" y="3141000"/>
            <a:ext cx="28080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0000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2549400" y="1134050"/>
            <a:ext cx="40452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4866500" y="2074175"/>
            <a:ext cx="3837000" cy="2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6174531" y="3314138"/>
            <a:ext cx="1951738" cy="1207529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 rot="8100035">
            <a:off x="7322983" y="540803"/>
            <a:ext cx="1051412" cy="1464123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7614891">
            <a:off x="777031" y="3703888"/>
            <a:ext cx="1504841" cy="1060951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16450" y="462173"/>
            <a:ext cx="1207482" cy="1207530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669763"/>
            <a:ext cx="8520600" cy="13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311700" y="3055538"/>
            <a:ext cx="85206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">
    <p:bg>
      <p:bgPr>
        <a:solidFill>
          <a:srgbClr val="00000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184932" y="787359"/>
            <a:ext cx="1273010" cy="955023"/>
            <a:chOff x="6541836" y="1555008"/>
            <a:chExt cx="415175" cy="311438"/>
          </a:xfrm>
        </p:grpSpPr>
        <p:sp>
          <p:nvSpPr>
            <p:cNvPr id="101" name="Google Shape;101;p13"/>
            <p:cNvSpPr/>
            <p:nvPr/>
          </p:nvSpPr>
          <p:spPr>
            <a:xfrm>
              <a:off x="6541836" y="1609596"/>
              <a:ext cx="415175" cy="256850"/>
            </a:xfrm>
            <a:custGeom>
              <a:avLst/>
              <a:gdLst/>
              <a:ahLst/>
              <a:cxnLst/>
              <a:rect l="l" t="t" r="r" b="b"/>
              <a:pathLst>
                <a:path w="16607" h="10274" fill="none" extrusionOk="0">
                  <a:moveTo>
                    <a:pt x="1" y="10274"/>
                  </a:moveTo>
                  <a:lnTo>
                    <a:pt x="16607" y="8494"/>
                  </a:lnTo>
                  <a:lnTo>
                    <a:pt x="124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596056" y="1555008"/>
              <a:ext cx="152500" cy="212350"/>
            </a:xfrm>
            <a:custGeom>
              <a:avLst/>
              <a:gdLst/>
              <a:ahLst/>
              <a:cxnLst/>
              <a:rect l="l" t="t" r="r" b="b"/>
              <a:pathLst>
                <a:path w="6100" h="8494" fill="none" extrusionOk="0">
                  <a:moveTo>
                    <a:pt x="6100" y="8494"/>
                  </a:moveTo>
                  <a:lnTo>
                    <a:pt x="0" y="6130"/>
                  </a:lnTo>
                  <a:lnTo>
                    <a:pt x="195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/>
          <p:nvPr/>
        </p:nvSpPr>
        <p:spPr>
          <a:xfrm>
            <a:off x="7470923" y="3994727"/>
            <a:ext cx="864567" cy="609594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393525" y="1742300"/>
            <a:ext cx="1130797" cy="1130903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120786" y="2135475"/>
            <a:ext cx="1978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20782" y="2602350"/>
            <a:ext cx="19782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5049440" y="2135475"/>
            <a:ext cx="1953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5049444" y="2602350"/>
            <a:ext cx="19533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/>
          </p:nvPr>
        </p:nvSpPr>
        <p:spPr>
          <a:xfrm>
            <a:off x="2116215" y="3691100"/>
            <a:ext cx="1978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2116220" y="4170200"/>
            <a:ext cx="19782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/>
          </p:nvPr>
        </p:nvSpPr>
        <p:spPr>
          <a:xfrm>
            <a:off x="5074485" y="3691100"/>
            <a:ext cx="1953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7"/>
          </p:nvPr>
        </p:nvSpPr>
        <p:spPr>
          <a:xfrm>
            <a:off x="5074481" y="4170200"/>
            <a:ext cx="19533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_1"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1203500" y="1338224"/>
            <a:ext cx="6585922" cy="1779305"/>
          </a:xfrm>
          <a:custGeom>
            <a:avLst/>
            <a:gdLst/>
            <a:ahLst/>
            <a:cxnLst/>
            <a:rect l="l" t="t" r="r" b="b"/>
            <a:pathLst>
              <a:path w="45967" h="10742" fill="none" extrusionOk="0">
                <a:moveTo>
                  <a:pt x="0" y="1"/>
                </a:moveTo>
                <a:lnTo>
                  <a:pt x="45967" y="1"/>
                </a:lnTo>
                <a:lnTo>
                  <a:pt x="45967" y="10741"/>
                </a:lnTo>
                <a:lnTo>
                  <a:pt x="0" y="1074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554005" y="3837445"/>
            <a:ext cx="625863" cy="628055"/>
          </a:xfrm>
          <a:custGeom>
            <a:avLst/>
            <a:gdLst/>
            <a:ahLst/>
            <a:cxnLst/>
            <a:rect l="l" t="t" r="r" b="b"/>
            <a:pathLst>
              <a:path w="7998" h="8026" fill="none" extrusionOk="0">
                <a:moveTo>
                  <a:pt x="7998" y="4028"/>
                </a:moveTo>
                <a:cubicBezTo>
                  <a:pt x="7998" y="6217"/>
                  <a:pt x="6217" y="8026"/>
                  <a:pt x="3999" y="8026"/>
                </a:cubicBezTo>
                <a:cubicBezTo>
                  <a:pt x="1781" y="8026"/>
                  <a:pt x="1" y="6217"/>
                  <a:pt x="1" y="4028"/>
                </a:cubicBezTo>
                <a:cubicBezTo>
                  <a:pt x="1" y="1810"/>
                  <a:pt x="1781" y="0"/>
                  <a:pt x="3999" y="0"/>
                </a:cubicBezTo>
                <a:cubicBezTo>
                  <a:pt x="6217" y="0"/>
                  <a:pt x="7998" y="1810"/>
                  <a:pt x="7998" y="4028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4577048">
            <a:off x="7113248" y="3604380"/>
            <a:ext cx="1094045" cy="1229140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6145925" y="454202"/>
            <a:ext cx="904664" cy="522823"/>
          </a:xfrm>
          <a:custGeom>
            <a:avLst/>
            <a:gdLst/>
            <a:ahLst/>
            <a:cxnLst/>
            <a:rect l="l" t="t" r="r" b="b"/>
            <a:pathLst>
              <a:path w="17980" h="10391" fill="none" extrusionOk="0">
                <a:moveTo>
                  <a:pt x="17979" y="0"/>
                </a:moveTo>
                <a:lnTo>
                  <a:pt x="6947" y="1039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16446" y="639127"/>
            <a:ext cx="446445" cy="446495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2645850" y="3264449"/>
            <a:ext cx="3852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1636550" y="1522250"/>
            <a:ext cx="5742600" cy="1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"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7759127" y="1405450"/>
            <a:ext cx="633592" cy="446684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648600" y="1399825"/>
            <a:ext cx="523795" cy="523877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475256" y="2380591"/>
            <a:ext cx="26016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432656" y="2843800"/>
            <a:ext cx="26868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5067144" y="2380591"/>
            <a:ext cx="26016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5024544" y="2843800"/>
            <a:ext cx="26868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4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7">
  <p:cSld name="CAPTION_ONLY_1_1_1_1_1_1_1_1">
    <p:bg>
      <p:bgPr>
        <a:solidFill>
          <a:srgbClr val="0000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701100" y="1327825"/>
            <a:ext cx="7741800" cy="3815700"/>
          </a:xfrm>
          <a:prstGeom prst="round2SameRect">
            <a:avLst>
              <a:gd name="adj1" fmla="val 541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4556575" y="1948775"/>
            <a:ext cx="3760500" cy="2897700"/>
          </a:xfrm>
          <a:prstGeom prst="roundRect">
            <a:avLst>
              <a:gd name="adj" fmla="val 6198"/>
            </a:avLst>
          </a:prstGeom>
          <a:solidFill>
            <a:srgbClr val="EB43F6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9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259" name="Google Shape;259;p29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7458520" y="569496"/>
            <a:ext cx="656443" cy="462816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747625" y="451551"/>
            <a:ext cx="656447" cy="656565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8">
  <p:cSld name="CAPTION_ONLY_1_1_1_1_1_1_1_1_1">
    <p:bg>
      <p:bgPr>
        <a:solidFill>
          <a:srgbClr val="000000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7710450" y="308550"/>
            <a:ext cx="838440" cy="838440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0"/>
          <p:cNvSpPr/>
          <p:nvPr/>
        </p:nvSpPr>
        <p:spPr>
          <a:xfrm rot="388570">
            <a:off x="459163" y="578316"/>
            <a:ext cx="1280981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0"/>
          <p:cNvSpPr/>
          <p:nvPr/>
        </p:nvSpPr>
        <p:spPr>
          <a:xfrm rot="388570">
            <a:off x="754078" y="819584"/>
            <a:ext cx="1280981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701100" y="1327825"/>
            <a:ext cx="7741800" cy="3815700"/>
          </a:xfrm>
          <a:prstGeom prst="round2SameRect">
            <a:avLst>
              <a:gd name="adj1" fmla="val 541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271" name="Google Shape;271;p30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4556575" y="1948775"/>
            <a:ext cx="3760500" cy="2897700"/>
          </a:xfrm>
          <a:prstGeom prst="roundRect">
            <a:avLst>
              <a:gd name="adj" fmla="val 6198"/>
            </a:avLst>
          </a:prstGeom>
          <a:solidFill>
            <a:srgbClr val="73DDF3">
              <a:alpha val="2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2" r:id="rId6"/>
    <p:sldLayoutId id="2147483663" r:id="rId7"/>
    <p:sldLayoutId id="2147483675" r:id="rId8"/>
    <p:sldLayoutId id="2147483676" r:id="rId9"/>
    <p:sldLayoutId id="2147483680" r:id="rId10"/>
    <p:sldLayoutId id="2147483684" r:id="rId11"/>
    <p:sldLayoutId id="2147483685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/>
          <p:nvPr/>
        </p:nvSpPr>
        <p:spPr>
          <a:xfrm rot="8398051">
            <a:off x="4625530" y="1059756"/>
            <a:ext cx="817232" cy="91814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"/>
          </p:nvPr>
        </p:nvSpPr>
        <p:spPr>
          <a:xfrm>
            <a:off x="766700" y="3694035"/>
            <a:ext cx="4695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Monitoramento</a:t>
            </a:r>
            <a:r>
              <a:rPr lang="en-US" dirty="0"/>
              <a:t> de Hardware</a:t>
            </a:r>
          </a:p>
        </p:txBody>
      </p:sp>
      <p:sp>
        <p:nvSpPr>
          <p:cNvPr id="361" name="Google Shape;361;p42"/>
          <p:cNvSpPr/>
          <p:nvPr/>
        </p:nvSpPr>
        <p:spPr>
          <a:xfrm>
            <a:off x="7878864" y="2833487"/>
            <a:ext cx="438962" cy="1647639"/>
          </a:xfrm>
          <a:custGeom>
            <a:avLst/>
            <a:gdLst/>
            <a:ahLst/>
            <a:cxnLst/>
            <a:rect l="l" t="t" r="r" b="b"/>
            <a:pathLst>
              <a:path w="9253" h="34731" fill="none" extrusionOk="0">
                <a:moveTo>
                  <a:pt x="1" y="0"/>
                </a:moveTo>
                <a:lnTo>
                  <a:pt x="9253" y="32075"/>
                </a:lnTo>
                <a:lnTo>
                  <a:pt x="1" y="3473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5395199" y="569956"/>
            <a:ext cx="1964728" cy="523406"/>
          </a:xfrm>
          <a:custGeom>
            <a:avLst/>
            <a:gdLst/>
            <a:ahLst/>
            <a:cxnLst/>
            <a:rect l="l" t="t" r="r" b="b"/>
            <a:pathLst>
              <a:path w="41415" h="11033" fill="none" extrusionOk="0">
                <a:moveTo>
                  <a:pt x="1" y="11032"/>
                </a:moveTo>
                <a:lnTo>
                  <a:pt x="38204" y="0"/>
                </a:lnTo>
                <a:lnTo>
                  <a:pt x="41415" y="11032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28" y="1795220"/>
            <a:ext cx="3353225" cy="178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7A767D-7089-48B5-B2C9-07B484AC7577}"/>
              </a:ext>
            </a:extLst>
          </p:cNvPr>
          <p:cNvSpPr/>
          <p:nvPr/>
        </p:nvSpPr>
        <p:spPr>
          <a:xfrm>
            <a:off x="4208929" y="1662500"/>
            <a:ext cx="4121725" cy="3417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MER</a:t>
            </a:r>
            <a:endParaRPr dirty="0"/>
          </a:p>
        </p:txBody>
      </p:sp>
      <p:grpSp>
        <p:nvGrpSpPr>
          <p:cNvPr id="654" name="Google Shape;654;p63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655" name="Google Shape;655;p63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01" y="1495293"/>
            <a:ext cx="4788598" cy="3584211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913DED4F-9272-43AC-A541-ABDBFDDA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54" y="63996"/>
            <a:ext cx="680498" cy="3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sp>
        <p:nvSpPr>
          <p:cNvPr id="902" name="Google Shape;902;p74"/>
          <p:cNvSpPr/>
          <p:nvPr/>
        </p:nvSpPr>
        <p:spPr>
          <a:xfrm>
            <a:off x="1170124" y="1340336"/>
            <a:ext cx="3724254" cy="2462829"/>
          </a:xfrm>
          <a:custGeom>
            <a:avLst/>
            <a:gdLst/>
            <a:ahLst/>
            <a:cxnLst/>
            <a:rect l="l" t="t" r="r" b="b"/>
            <a:pathLst>
              <a:path w="148421" h="98150" extrusionOk="0">
                <a:moveTo>
                  <a:pt x="144022" y="3901"/>
                </a:moveTo>
                <a:lnTo>
                  <a:pt x="144021" y="86785"/>
                </a:lnTo>
                <a:lnTo>
                  <a:pt x="3985" y="86785"/>
                </a:lnTo>
                <a:lnTo>
                  <a:pt x="3985" y="3901"/>
                </a:lnTo>
                <a:close/>
                <a:moveTo>
                  <a:pt x="6895" y="0"/>
                </a:moveTo>
                <a:cubicBezTo>
                  <a:pt x="3087" y="0"/>
                  <a:pt x="1" y="3087"/>
                  <a:pt x="1" y="6895"/>
                </a:cubicBezTo>
                <a:lnTo>
                  <a:pt x="1" y="91255"/>
                </a:lnTo>
                <a:cubicBezTo>
                  <a:pt x="1" y="95063"/>
                  <a:pt x="3087" y="98150"/>
                  <a:pt x="6895" y="98150"/>
                </a:cubicBezTo>
                <a:lnTo>
                  <a:pt x="141526" y="98150"/>
                </a:lnTo>
                <a:cubicBezTo>
                  <a:pt x="145334" y="98150"/>
                  <a:pt x="148421" y="95063"/>
                  <a:pt x="148421" y="91255"/>
                </a:cubicBezTo>
                <a:lnTo>
                  <a:pt x="148421" y="6895"/>
                </a:lnTo>
                <a:cubicBezTo>
                  <a:pt x="148421" y="3087"/>
                  <a:pt x="145334" y="0"/>
                  <a:pt x="14152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2665124" y="3741128"/>
            <a:ext cx="801103" cy="79669"/>
          </a:xfrm>
          <a:custGeom>
            <a:avLst/>
            <a:gdLst/>
            <a:ahLst/>
            <a:cxnLst/>
            <a:rect l="l" t="t" r="r" b="b"/>
            <a:pathLst>
              <a:path w="31926" h="3175" extrusionOk="0">
                <a:moveTo>
                  <a:pt x="0" y="0"/>
                </a:moveTo>
                <a:lnTo>
                  <a:pt x="1995" y="3174"/>
                </a:lnTo>
                <a:lnTo>
                  <a:pt x="30074" y="3174"/>
                </a:lnTo>
                <a:lnTo>
                  <a:pt x="3192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1170124" y="3622647"/>
            <a:ext cx="3724254" cy="11869"/>
          </a:xfrm>
          <a:custGeom>
            <a:avLst/>
            <a:gdLst/>
            <a:ahLst/>
            <a:cxnLst/>
            <a:rect l="l" t="t" r="r" b="b"/>
            <a:pathLst>
              <a:path w="148421" h="473" extrusionOk="0">
                <a:moveTo>
                  <a:pt x="1" y="0"/>
                </a:moveTo>
                <a:lnTo>
                  <a:pt x="1" y="472"/>
                </a:lnTo>
                <a:lnTo>
                  <a:pt x="148421" y="472"/>
                </a:lnTo>
                <a:lnTo>
                  <a:pt x="14842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2" y="1455850"/>
            <a:ext cx="3455894" cy="2052818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F181E95B-B182-4EB0-B67D-FAF4D35D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890" y="1443622"/>
            <a:ext cx="3509227" cy="20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Cliente Linux</a:t>
            </a:r>
            <a:endParaRPr dirty="0"/>
          </a:p>
        </p:txBody>
      </p:sp>
      <p:sp>
        <p:nvSpPr>
          <p:cNvPr id="902" name="Google Shape;902;p74"/>
          <p:cNvSpPr/>
          <p:nvPr/>
        </p:nvSpPr>
        <p:spPr>
          <a:xfrm>
            <a:off x="1170124" y="1340336"/>
            <a:ext cx="3724254" cy="2462829"/>
          </a:xfrm>
          <a:custGeom>
            <a:avLst/>
            <a:gdLst/>
            <a:ahLst/>
            <a:cxnLst/>
            <a:rect l="l" t="t" r="r" b="b"/>
            <a:pathLst>
              <a:path w="148421" h="98150" extrusionOk="0">
                <a:moveTo>
                  <a:pt x="144022" y="3901"/>
                </a:moveTo>
                <a:lnTo>
                  <a:pt x="144021" y="86785"/>
                </a:lnTo>
                <a:lnTo>
                  <a:pt x="3985" y="86785"/>
                </a:lnTo>
                <a:lnTo>
                  <a:pt x="3985" y="3901"/>
                </a:lnTo>
                <a:close/>
                <a:moveTo>
                  <a:pt x="6895" y="0"/>
                </a:moveTo>
                <a:cubicBezTo>
                  <a:pt x="3087" y="0"/>
                  <a:pt x="1" y="3087"/>
                  <a:pt x="1" y="6895"/>
                </a:cubicBezTo>
                <a:lnTo>
                  <a:pt x="1" y="91255"/>
                </a:lnTo>
                <a:cubicBezTo>
                  <a:pt x="1" y="95063"/>
                  <a:pt x="3087" y="98150"/>
                  <a:pt x="6895" y="98150"/>
                </a:cubicBezTo>
                <a:lnTo>
                  <a:pt x="141526" y="98150"/>
                </a:lnTo>
                <a:cubicBezTo>
                  <a:pt x="145334" y="98150"/>
                  <a:pt x="148421" y="95063"/>
                  <a:pt x="148421" y="91255"/>
                </a:cubicBezTo>
                <a:lnTo>
                  <a:pt x="148421" y="6895"/>
                </a:lnTo>
                <a:cubicBezTo>
                  <a:pt x="148421" y="3087"/>
                  <a:pt x="145334" y="0"/>
                  <a:pt x="14152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2665124" y="3741128"/>
            <a:ext cx="801103" cy="79669"/>
          </a:xfrm>
          <a:custGeom>
            <a:avLst/>
            <a:gdLst/>
            <a:ahLst/>
            <a:cxnLst/>
            <a:rect l="l" t="t" r="r" b="b"/>
            <a:pathLst>
              <a:path w="31926" h="3175" extrusionOk="0">
                <a:moveTo>
                  <a:pt x="0" y="0"/>
                </a:moveTo>
                <a:lnTo>
                  <a:pt x="1995" y="3174"/>
                </a:lnTo>
                <a:lnTo>
                  <a:pt x="30074" y="3174"/>
                </a:lnTo>
                <a:lnTo>
                  <a:pt x="3192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1170124" y="3622647"/>
            <a:ext cx="3724254" cy="11869"/>
          </a:xfrm>
          <a:custGeom>
            <a:avLst/>
            <a:gdLst/>
            <a:ahLst/>
            <a:cxnLst/>
            <a:rect l="l" t="t" r="r" b="b"/>
            <a:pathLst>
              <a:path w="148421" h="473" extrusionOk="0">
                <a:moveTo>
                  <a:pt x="1" y="0"/>
                </a:moveTo>
                <a:lnTo>
                  <a:pt x="1" y="472"/>
                </a:lnTo>
                <a:lnTo>
                  <a:pt x="148421" y="472"/>
                </a:lnTo>
                <a:lnTo>
                  <a:pt x="14842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25" y="1443622"/>
            <a:ext cx="3505392" cy="20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 2</a:t>
            </a:r>
            <a:endParaRPr/>
          </a:p>
        </p:txBody>
      </p:sp>
      <p:grpSp>
        <p:nvGrpSpPr>
          <p:cNvPr id="670" name="Google Shape;670;p64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671" name="Google Shape;671;p64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674" name="Google Shape;674;p64"/>
          <p:cNvSpPr txBox="1"/>
          <p:nvPr/>
        </p:nvSpPr>
        <p:spPr>
          <a:xfrm>
            <a:off x="914575" y="21085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Lesson focus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5" name="Google Shape;675;p64"/>
          <p:cNvSpPr txBox="1"/>
          <p:nvPr/>
        </p:nvSpPr>
        <p:spPr>
          <a:xfrm>
            <a:off x="914649" y="29842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Standards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6" name="Google Shape;676;p64"/>
          <p:cNvSpPr txBox="1"/>
          <p:nvPr/>
        </p:nvSpPr>
        <p:spPr>
          <a:xfrm>
            <a:off x="914575" y="38599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Objective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4675075" y="21085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Materials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8" name="Google Shape;678;p64"/>
          <p:cNvSpPr txBox="1"/>
          <p:nvPr/>
        </p:nvSpPr>
        <p:spPr>
          <a:xfrm>
            <a:off x="4675075" y="29842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Essential question 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9" name="Google Shape;679;p64"/>
          <p:cNvSpPr txBox="1"/>
          <p:nvPr/>
        </p:nvSpPr>
        <p:spPr>
          <a:xfrm>
            <a:off x="4675075" y="38599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Lesson description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0" name="Google Shape;680;p64"/>
          <p:cNvSpPr txBox="1">
            <a:spLocks noGrp="1"/>
          </p:cNvSpPr>
          <p:nvPr>
            <p:ph type="subTitle" idx="4294967295"/>
          </p:nvPr>
        </p:nvSpPr>
        <p:spPr>
          <a:xfrm>
            <a:off x="2210550" y="1456800"/>
            <a:ext cx="47229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rPr>
              <a:t>Lesson details</a:t>
            </a:r>
            <a:endParaRPr sz="2000">
              <a:solidFill>
                <a:schemeClr val="accen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0B2BF1-B08C-422A-8BE5-3C2DFDCA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4976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>
            <a:spLocks noGrp="1"/>
          </p:cNvSpPr>
          <p:nvPr>
            <p:ph type="ctrTitle"/>
          </p:nvPr>
        </p:nvSpPr>
        <p:spPr>
          <a:xfrm>
            <a:off x="4309782" y="722900"/>
            <a:ext cx="3995018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929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6451570" y="1415600"/>
            <a:ext cx="1853229" cy="1116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 especial para: </a:t>
            </a:r>
            <a:endParaRPr dirty="0"/>
          </a:p>
        </p:txBody>
      </p:sp>
      <p:sp>
        <p:nvSpPr>
          <p:cNvPr id="930" name="Google Shape;930;p77"/>
          <p:cNvSpPr txBox="1"/>
          <p:nvPr/>
        </p:nvSpPr>
        <p:spPr>
          <a:xfrm>
            <a:off x="4572000" y="4112925"/>
            <a:ext cx="380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90ADF8-6AFF-4C6B-92F7-E44DA4715CD0}"/>
              </a:ext>
            </a:extLst>
          </p:cNvPr>
          <p:cNvSpPr/>
          <p:nvPr/>
        </p:nvSpPr>
        <p:spPr>
          <a:xfrm>
            <a:off x="2864224" y="3266845"/>
            <a:ext cx="5941181" cy="123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ADC4038-F57E-4F7D-ADC3-0B909A05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77" y="3319117"/>
            <a:ext cx="582684" cy="582684"/>
          </a:xfrm>
          <a:prstGeom prst="rect">
            <a:avLst/>
          </a:prstGeom>
        </p:spPr>
      </p:pic>
      <p:sp>
        <p:nvSpPr>
          <p:cNvPr id="18" name="Google Shape;894;p73">
            <a:extLst>
              <a:ext uri="{FF2B5EF4-FFF2-40B4-BE49-F238E27FC236}">
                <a16:creationId xmlns:a16="http://schemas.microsoft.com/office/drawing/2014/main" id="{0FD784DE-A7F8-4B82-9CBA-85AFDB66D5CA}"/>
              </a:ext>
            </a:extLst>
          </p:cNvPr>
          <p:cNvSpPr/>
          <p:nvPr/>
        </p:nvSpPr>
        <p:spPr>
          <a:xfrm>
            <a:off x="6860203" y="3298945"/>
            <a:ext cx="611443" cy="5826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93A936E-20B5-42F0-B003-402A90E58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613" y="3309908"/>
            <a:ext cx="552900" cy="552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Google Shape;894;p73">
            <a:extLst>
              <a:ext uri="{FF2B5EF4-FFF2-40B4-BE49-F238E27FC236}">
                <a16:creationId xmlns:a16="http://schemas.microsoft.com/office/drawing/2014/main" id="{640D94A8-1216-45C5-A607-1536378FE2F0}"/>
              </a:ext>
            </a:extLst>
          </p:cNvPr>
          <p:cNvSpPr/>
          <p:nvPr/>
        </p:nvSpPr>
        <p:spPr>
          <a:xfrm>
            <a:off x="7588966" y="3293145"/>
            <a:ext cx="611443" cy="5826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63DB53B-4A1B-4006-BC38-A9D6DEAD6E27}"/>
              </a:ext>
            </a:extLst>
          </p:cNvPr>
          <p:cNvSpPr/>
          <p:nvPr/>
        </p:nvSpPr>
        <p:spPr>
          <a:xfrm>
            <a:off x="1210235" y="3359503"/>
            <a:ext cx="3045759" cy="1488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870108A-08B9-4FB6-8B53-394D83203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096" y="3359503"/>
            <a:ext cx="2544904" cy="13577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2EA96C9-9457-4663-95D6-8DBE7CDE52B9}"/>
              </a:ext>
            </a:extLst>
          </p:cNvPr>
          <p:cNvSpPr txBox="1"/>
          <p:nvPr/>
        </p:nvSpPr>
        <p:spPr>
          <a:xfrm>
            <a:off x="6678785" y="4412736"/>
            <a:ext cx="199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Contato@Gelis.com.br</a:t>
            </a:r>
          </a:p>
        </p:txBody>
      </p:sp>
      <p:sp>
        <p:nvSpPr>
          <p:cNvPr id="19" name="Google Shape;9442;p90">
            <a:extLst>
              <a:ext uri="{FF2B5EF4-FFF2-40B4-BE49-F238E27FC236}">
                <a16:creationId xmlns:a16="http://schemas.microsoft.com/office/drawing/2014/main" id="{0F10B794-8545-4939-A269-8FDE5D06159A}"/>
              </a:ext>
            </a:extLst>
          </p:cNvPr>
          <p:cNvSpPr/>
          <p:nvPr/>
        </p:nvSpPr>
        <p:spPr>
          <a:xfrm>
            <a:off x="6370592" y="4457959"/>
            <a:ext cx="340168" cy="21925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3"/>
          <p:cNvSpPr txBox="1">
            <a:spLocks noGrp="1"/>
          </p:cNvSpPr>
          <p:nvPr>
            <p:ph type="title" idx="4"/>
          </p:nvPr>
        </p:nvSpPr>
        <p:spPr>
          <a:xfrm>
            <a:off x="701100" y="78833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283609" y="2386465"/>
            <a:ext cx="1940556" cy="365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Gabriel Alves</a:t>
            </a:r>
            <a:endParaRPr sz="1600" dirty="0"/>
          </a:p>
        </p:txBody>
      </p:sp>
      <p:sp>
        <p:nvSpPr>
          <p:cNvPr id="889" name="Google Shape;889;p73"/>
          <p:cNvSpPr txBox="1">
            <a:spLocks noGrp="1"/>
          </p:cNvSpPr>
          <p:nvPr>
            <p:ph type="title" idx="2"/>
          </p:nvPr>
        </p:nvSpPr>
        <p:spPr>
          <a:xfrm>
            <a:off x="2916088" y="2386465"/>
            <a:ext cx="2777075" cy="365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Gustavo Quaresma</a:t>
            </a:r>
            <a:endParaRPr sz="1600" dirty="0"/>
          </a:p>
        </p:txBody>
      </p:sp>
      <p:pic>
        <p:nvPicPr>
          <p:cNvPr id="3" name="Imagem 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B4DC6BF9-6BD6-4AFF-9859-9FD26ABF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7" name="Imagem 6" descr="Foto editada de homem com óculos de grau&#10;&#10;Descrição gerada automaticamente">
            <a:extLst>
              <a:ext uri="{FF2B5EF4-FFF2-40B4-BE49-F238E27FC236}">
                <a16:creationId xmlns:a16="http://schemas.microsoft.com/office/drawing/2014/main" id="{67D53509-AEA2-4729-994A-DA0FA518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0" y="704273"/>
            <a:ext cx="1360834" cy="1360834"/>
          </a:xfrm>
          <a:prstGeom prst="rect">
            <a:avLst/>
          </a:prstGeom>
        </p:spPr>
      </p:pic>
      <p:sp>
        <p:nvSpPr>
          <p:cNvPr id="892" name="Google Shape;892;p73"/>
          <p:cNvSpPr/>
          <p:nvPr/>
        </p:nvSpPr>
        <p:spPr>
          <a:xfrm>
            <a:off x="484359" y="765221"/>
            <a:ext cx="1309739" cy="1248136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 descr="Tela de celular com foto de homem&#10;&#10;Descrição gerada automaticamente com confiança média">
            <a:extLst>
              <a:ext uri="{FF2B5EF4-FFF2-40B4-BE49-F238E27FC236}">
                <a16:creationId xmlns:a16="http://schemas.microsoft.com/office/drawing/2014/main" id="{B1DCEF26-ABE1-4ED1-A39E-9A710624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746" y="732114"/>
            <a:ext cx="1319760" cy="1319760"/>
          </a:xfrm>
          <a:prstGeom prst="rect">
            <a:avLst/>
          </a:prstGeom>
        </p:spPr>
      </p:pic>
      <p:sp>
        <p:nvSpPr>
          <p:cNvPr id="894" name="Google Shape;894;p73"/>
          <p:cNvSpPr/>
          <p:nvPr/>
        </p:nvSpPr>
        <p:spPr>
          <a:xfrm>
            <a:off x="3761474" y="775524"/>
            <a:ext cx="1309738" cy="125899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B43F6"/>
              </a:solidFill>
            </a:endParaRPr>
          </a:p>
        </p:txBody>
      </p:sp>
      <p:pic>
        <p:nvPicPr>
          <p:cNvPr id="23" name="Imagem 2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AAE81B5D-3D43-4958-8696-FCC846D12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438" y="745296"/>
            <a:ext cx="1368979" cy="1368979"/>
          </a:xfrm>
          <a:prstGeom prst="rect">
            <a:avLst/>
          </a:prstGeom>
        </p:spPr>
      </p:pic>
      <p:sp>
        <p:nvSpPr>
          <p:cNvPr id="24" name="Google Shape;892;p73">
            <a:extLst>
              <a:ext uri="{FF2B5EF4-FFF2-40B4-BE49-F238E27FC236}">
                <a16:creationId xmlns:a16="http://schemas.microsoft.com/office/drawing/2014/main" id="{5921E98B-0DD7-40EF-87E0-5D235D17ADB9}"/>
              </a:ext>
            </a:extLst>
          </p:cNvPr>
          <p:cNvSpPr/>
          <p:nvPr/>
        </p:nvSpPr>
        <p:spPr>
          <a:xfrm>
            <a:off x="7116144" y="759358"/>
            <a:ext cx="1368979" cy="1304589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87;p73">
            <a:extLst>
              <a:ext uri="{FF2B5EF4-FFF2-40B4-BE49-F238E27FC236}">
                <a16:creationId xmlns:a16="http://schemas.microsoft.com/office/drawing/2014/main" id="{AA2C1B67-D26B-4635-8D6D-F5E403CA61FB}"/>
              </a:ext>
            </a:extLst>
          </p:cNvPr>
          <p:cNvSpPr txBox="1">
            <a:spLocks/>
          </p:cNvSpPr>
          <p:nvPr/>
        </p:nvSpPr>
        <p:spPr>
          <a:xfrm>
            <a:off x="6658417" y="2386465"/>
            <a:ext cx="2284431" cy="36534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1600" dirty="0"/>
              <a:t>Júlia Budavicius</a:t>
            </a:r>
          </a:p>
        </p:txBody>
      </p:sp>
      <p:pic>
        <p:nvPicPr>
          <p:cNvPr id="28" name="Imagem 27" descr="Pessoa com cabelo roxo&#10;&#10;Descrição gerada automaticamente com confiança média">
            <a:extLst>
              <a:ext uri="{FF2B5EF4-FFF2-40B4-BE49-F238E27FC236}">
                <a16:creationId xmlns:a16="http://schemas.microsoft.com/office/drawing/2014/main" id="{E0A9C958-8E14-45C9-9F27-A0DF71D15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821" y="3070238"/>
            <a:ext cx="1463636" cy="1463636"/>
          </a:xfrm>
          <a:prstGeom prst="rect">
            <a:avLst/>
          </a:prstGeom>
        </p:spPr>
      </p:pic>
      <p:sp>
        <p:nvSpPr>
          <p:cNvPr id="29" name="Google Shape;894;p73">
            <a:extLst>
              <a:ext uri="{FF2B5EF4-FFF2-40B4-BE49-F238E27FC236}">
                <a16:creationId xmlns:a16="http://schemas.microsoft.com/office/drawing/2014/main" id="{06280BD7-AA72-46ED-81BE-93081D5219F7}"/>
              </a:ext>
            </a:extLst>
          </p:cNvPr>
          <p:cNvSpPr/>
          <p:nvPr/>
        </p:nvSpPr>
        <p:spPr>
          <a:xfrm>
            <a:off x="1555739" y="2986516"/>
            <a:ext cx="1507858" cy="143693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B43F6"/>
              </a:solidFill>
            </a:endParaRPr>
          </a:p>
        </p:txBody>
      </p:sp>
      <p:sp>
        <p:nvSpPr>
          <p:cNvPr id="30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1130133" y="4596375"/>
            <a:ext cx="25146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600" dirty="0"/>
              <a:t>Leonardo Arruda</a:t>
            </a:r>
          </a:p>
        </p:txBody>
      </p:sp>
      <p:pic>
        <p:nvPicPr>
          <p:cNvPr id="31" name="Imagem 30" descr="Fot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35436FC8-B467-4A32-9998-24CB24348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592" y="2893166"/>
            <a:ext cx="1505038" cy="1505038"/>
          </a:xfrm>
          <a:prstGeom prst="rect">
            <a:avLst/>
          </a:prstGeom>
        </p:spPr>
      </p:pic>
      <p:sp>
        <p:nvSpPr>
          <p:cNvPr id="32" name="Google Shape;892;p73">
            <a:extLst>
              <a:ext uri="{FF2B5EF4-FFF2-40B4-BE49-F238E27FC236}">
                <a16:creationId xmlns:a16="http://schemas.microsoft.com/office/drawing/2014/main" id="{0539093D-FF4E-4B14-B1C2-80B1EE827D4A}"/>
              </a:ext>
            </a:extLst>
          </p:cNvPr>
          <p:cNvSpPr/>
          <p:nvPr/>
        </p:nvSpPr>
        <p:spPr>
          <a:xfrm>
            <a:off x="5556319" y="2915807"/>
            <a:ext cx="1507859" cy="1436937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87;p73">
            <a:extLst>
              <a:ext uri="{FF2B5EF4-FFF2-40B4-BE49-F238E27FC236}">
                <a16:creationId xmlns:a16="http://schemas.microsoft.com/office/drawing/2014/main" id="{D285D71E-6278-4663-852C-CC69E73C3EBF}"/>
              </a:ext>
            </a:extLst>
          </p:cNvPr>
          <p:cNvSpPr txBox="1">
            <a:spLocks/>
          </p:cNvSpPr>
          <p:nvPr/>
        </p:nvSpPr>
        <p:spPr>
          <a:xfrm>
            <a:off x="5138306" y="4503025"/>
            <a:ext cx="211361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1600" dirty="0"/>
              <a:t>Thais Campos</a:t>
            </a:r>
          </a:p>
        </p:txBody>
      </p:sp>
    </p:spTree>
    <p:extLst>
      <p:ext uri="{BB962C8B-B14F-4D97-AF65-F5344CB8AC3E}">
        <p14:creationId xmlns:p14="http://schemas.microsoft.com/office/powerpoint/2010/main" val="27695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1"/>
          </p:nvPr>
        </p:nvSpPr>
        <p:spPr>
          <a:xfrm>
            <a:off x="859950" y="1733200"/>
            <a:ext cx="74241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Uma empresa de edição de vídeos para </a:t>
            </a:r>
            <a:r>
              <a:rPr lang="pt-BR" b="1" dirty="0" err="1">
                <a:solidFill>
                  <a:schemeClr val="dk1"/>
                </a:solidFill>
              </a:rPr>
              <a:t>Youtuber’s</a:t>
            </a:r>
            <a:r>
              <a:rPr lang="pt-BR" dirty="0">
                <a:solidFill>
                  <a:schemeClr val="dk1"/>
                </a:solidFill>
              </a:rPr>
              <a:t> passou a ter problemas em algumas máquinas quando começa a renderizar seus vídeos.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Máquina desligando.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Renderização não concluída e/ou atrasada.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Gargalo no processo.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>
            <a:spLocks noGrp="1"/>
          </p:cNvSpPr>
          <p:nvPr>
            <p:ph type="title"/>
          </p:nvPr>
        </p:nvSpPr>
        <p:spPr>
          <a:xfrm>
            <a:off x="33921" y="319600"/>
            <a:ext cx="3374428" cy="515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 Diários</a:t>
            </a:r>
            <a:endParaRPr dirty="0"/>
          </a:p>
        </p:txBody>
      </p:sp>
      <p:sp>
        <p:nvSpPr>
          <p:cNvPr id="564" name="Google Shape;564;p56"/>
          <p:cNvSpPr txBox="1">
            <a:spLocks noGrp="1"/>
          </p:cNvSpPr>
          <p:nvPr>
            <p:ph type="subTitle" idx="1"/>
          </p:nvPr>
        </p:nvSpPr>
        <p:spPr>
          <a:xfrm>
            <a:off x="144759" y="2477822"/>
            <a:ext cx="28080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 Youtuber RezendeEvil posta 3 vídeos diários.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Por dia ele obtem </a:t>
            </a:r>
            <a:r>
              <a:rPr lang="en" dirty="0">
                <a:solidFill>
                  <a:schemeClr val="bg2"/>
                </a:solidFill>
              </a:rPr>
              <a:t>1,990,065 </a:t>
            </a:r>
            <a:r>
              <a:rPr lang="en" dirty="0"/>
              <a:t>visualizações.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 um lucro estimado de </a:t>
            </a:r>
            <a:r>
              <a:rPr lang="pt-BR" dirty="0">
                <a:solidFill>
                  <a:schemeClr val="bg2"/>
                </a:solidFill>
              </a:rPr>
              <a:t>$637  -  $8K </a:t>
            </a:r>
            <a:r>
              <a:rPr lang="pt-BR" dirty="0"/>
              <a:t>por dia.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50" dirty="0"/>
              <a:t>Fonte: </a:t>
            </a:r>
            <a:r>
              <a:rPr lang="pt-BR" sz="1050" dirty="0" err="1"/>
              <a:t>SocialBlade</a:t>
            </a:r>
            <a:endParaRPr sz="1050" dirty="0"/>
          </a:p>
        </p:txBody>
      </p:sp>
      <p:pic>
        <p:nvPicPr>
          <p:cNvPr id="5" name="Imagem 4" descr="Homem com chapéu roxo&#10;&#10;Descrição gerada automaticamente">
            <a:extLst>
              <a:ext uri="{FF2B5EF4-FFF2-40B4-BE49-F238E27FC236}">
                <a16:creationId xmlns:a16="http://schemas.microsoft.com/office/drawing/2014/main" id="{02CB93CA-B859-4935-9F1A-7B1389FF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7" y="577244"/>
            <a:ext cx="4131494" cy="4109041"/>
          </a:xfrm>
          <a:prstGeom prst="rect">
            <a:avLst/>
          </a:prstGeom>
        </p:spPr>
      </p:pic>
      <p:sp>
        <p:nvSpPr>
          <p:cNvPr id="563" name="Google Shape;563;p56"/>
          <p:cNvSpPr/>
          <p:nvPr/>
        </p:nvSpPr>
        <p:spPr>
          <a:xfrm>
            <a:off x="4239300" y="675915"/>
            <a:ext cx="3958200" cy="39117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7B938AF4-719E-4AB4-88BE-4357C82DF92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11931" y="495300"/>
            <a:ext cx="5009198" cy="242839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211931" y="3040381"/>
            <a:ext cx="8738235" cy="193786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5342573" y="495300"/>
            <a:ext cx="3607594" cy="2427923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 Box 11"/>
          <p:cNvSpPr txBox="1"/>
          <p:nvPr/>
        </p:nvSpPr>
        <p:spPr>
          <a:xfrm>
            <a:off x="5495925" y="982028"/>
            <a:ext cx="329469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050" dirty="0">
              <a:solidFill>
                <a:schemeClr val="bg1"/>
              </a:solidFill>
            </a:endParaRPr>
          </a:p>
          <a:p>
            <a:endParaRPr lang="pt-PT" altLang="en-US" sz="1050" dirty="0"/>
          </a:p>
        </p:txBody>
      </p:sp>
      <p:sp>
        <p:nvSpPr>
          <p:cNvPr id="13" name="Text Box 12"/>
          <p:cNvSpPr txBox="1"/>
          <p:nvPr/>
        </p:nvSpPr>
        <p:spPr>
          <a:xfrm>
            <a:off x="332899" y="3509486"/>
            <a:ext cx="76166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4" y="665754"/>
            <a:ext cx="1955029" cy="19550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1">
            <a:extLst>
              <a:ext uri="{FF2B5EF4-FFF2-40B4-BE49-F238E27FC236}">
                <a16:creationId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2507727" y="1768127"/>
            <a:ext cx="26753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sz="1050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050" dirty="0">
              <a:solidFill>
                <a:schemeClr val="bg1"/>
              </a:solidFill>
            </a:endParaRPr>
          </a:p>
          <a:p>
            <a:r>
              <a:rPr lang="pt-PT" altLang="en-US" sz="1050" dirty="0">
                <a:solidFill>
                  <a:schemeClr val="bg1"/>
                </a:solidFill>
              </a:rPr>
              <a:t>“</a:t>
            </a:r>
            <a:r>
              <a:rPr lang="pt-BR" altLang="en-US" sz="105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05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050" dirty="0"/>
          </a:p>
        </p:txBody>
      </p:sp>
      <p:sp>
        <p:nvSpPr>
          <p:cNvPr id="23" name="Google Shape;374;p44">
            <a:extLst>
              <a:ext uri="{FF2B5EF4-FFF2-40B4-BE49-F238E27FC236}">
                <a16:creationId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2566171" y="669889"/>
            <a:ext cx="2355796" cy="515034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1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1200" dirty="0"/>
          </a:p>
        </p:txBody>
      </p:sp>
      <p:sp>
        <p:nvSpPr>
          <p:cNvPr id="24" name="Google Shape;374;p44">
            <a:extLst>
              <a:ext uri="{FF2B5EF4-FFF2-40B4-BE49-F238E27FC236}">
                <a16:creationId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5905605" y="553478"/>
            <a:ext cx="2475337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11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1200" dirty="0"/>
          </a:p>
        </p:txBody>
      </p:sp>
      <p:sp>
        <p:nvSpPr>
          <p:cNvPr id="25" name="Google Shape;374;p44">
            <a:extLst>
              <a:ext uri="{FF2B5EF4-FFF2-40B4-BE49-F238E27FC236}">
                <a16:creationId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274120" y="124927"/>
            <a:ext cx="8613855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1200" dirty="0"/>
          </a:p>
        </p:txBody>
      </p:sp>
      <p:sp>
        <p:nvSpPr>
          <p:cNvPr id="27" name="Google Shape;374;p44">
            <a:extLst>
              <a:ext uri="{FF2B5EF4-FFF2-40B4-BE49-F238E27FC236}">
                <a16:creationId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351895" y="3189293"/>
            <a:ext cx="2475337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11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1200" dirty="0"/>
          </a:p>
        </p:txBody>
      </p:sp>
      <p:pic>
        <p:nvPicPr>
          <p:cNvPr id="15" name="Imagem 1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62430470-260F-42BC-97DA-B65C2CE3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77" y="4554169"/>
            <a:ext cx="680498" cy="3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2CCE9F3-2997-4665-9932-A81CB78FFD9C}"/>
              </a:ext>
            </a:extLst>
          </p:cNvPr>
          <p:cNvSpPr/>
          <p:nvPr/>
        </p:nvSpPr>
        <p:spPr>
          <a:xfrm>
            <a:off x="201706" y="206700"/>
            <a:ext cx="8216152" cy="4730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531301" y="3264449"/>
            <a:ext cx="3852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</a:t>
            </a:r>
            <a:endParaRPr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sp>
        <p:nvSpPr>
          <p:cNvPr id="2" name="Fluxograma: Armazenamento Interno 1">
            <a:extLst>
              <a:ext uri="{FF2B5EF4-FFF2-40B4-BE49-F238E27FC236}">
                <a16:creationId xmlns:a16="http://schemas.microsoft.com/office/drawing/2014/main" id="{8C8C27EE-27AF-4727-ACD7-5DBB48B8489C}"/>
              </a:ext>
            </a:extLst>
          </p:cNvPr>
          <p:cNvSpPr/>
          <p:nvPr/>
        </p:nvSpPr>
        <p:spPr>
          <a:xfrm>
            <a:off x="221877" y="484398"/>
            <a:ext cx="3550023" cy="4174704"/>
          </a:xfrm>
          <a:prstGeom prst="flowChartInternalStorag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Eu, enquanto membro do Help Desk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Quero receber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 uma mensagem caso alguma maquina superaqueça, para que eu possa agir antes que ela desligue.</a:t>
            </a:r>
            <a:endParaRPr lang="pt-BR" sz="1200" dirty="0"/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201706" y="484398"/>
            <a:ext cx="3852300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lang="pt-BR" dirty="0"/>
          </a:p>
        </p:txBody>
      </p:sp>
      <p:sp>
        <p:nvSpPr>
          <p:cNvPr id="13" name="Fluxograma: Armazenamento Interno 12">
            <a:extLst>
              <a:ext uri="{FF2B5EF4-FFF2-40B4-BE49-F238E27FC236}">
                <a16:creationId xmlns:a16="http://schemas.microsoft.com/office/drawing/2014/main" id="{8802DC62-15A1-4456-8081-0685431C7D48}"/>
              </a:ext>
            </a:extLst>
          </p:cNvPr>
          <p:cNvSpPr/>
          <p:nvPr/>
        </p:nvSpPr>
        <p:spPr>
          <a:xfrm>
            <a:off x="5301821" y="484398"/>
            <a:ext cx="3550023" cy="4174704"/>
          </a:xfrm>
          <a:prstGeom prst="flowChartInternalStorag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Eu, enquanto membro do Help Desk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Quero ter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 as maquinas da empresas sendo monitoradas todo o tempo, para passar segurança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.</a:t>
            </a:r>
          </a:p>
          <a:p>
            <a:endParaRPr lang="pt-BR" sz="1200" dirty="0"/>
          </a:p>
        </p:txBody>
      </p:sp>
      <p:sp>
        <p:nvSpPr>
          <p:cNvPr id="14" name="Google Shape;417;p46">
            <a:extLst>
              <a:ext uri="{FF2B5EF4-FFF2-40B4-BE49-F238E27FC236}">
                <a16:creationId xmlns:a16="http://schemas.microsoft.com/office/drawing/2014/main" id="{826FD412-A1C1-4ACC-9E7E-7084820E6AC6}"/>
              </a:ext>
            </a:extLst>
          </p:cNvPr>
          <p:cNvSpPr txBox="1">
            <a:spLocks/>
          </p:cNvSpPr>
          <p:nvPr/>
        </p:nvSpPr>
        <p:spPr>
          <a:xfrm>
            <a:off x="5416403" y="484398"/>
            <a:ext cx="3852300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0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01100F-B5E6-43F2-9776-A2050830B858}"/>
              </a:ext>
            </a:extLst>
          </p:cNvPr>
          <p:cNvSpPr/>
          <p:nvPr/>
        </p:nvSpPr>
        <p:spPr>
          <a:xfrm>
            <a:off x="517711" y="295835"/>
            <a:ext cx="7920317" cy="464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29" y="900522"/>
            <a:ext cx="2993142" cy="27401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2406650" y="4194403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9117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3EDA186-09B1-46EA-B62A-18E3D84C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CA70183-A154-44A8-9ED0-7A342B243339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" name="Imagem 2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ult Lesson Plan by Slidesgo">
  <a:themeElements>
    <a:clrScheme name="Simple Light">
      <a:dk1>
        <a:srgbClr val="FFFFFF"/>
      </a:dk1>
      <a:lt1>
        <a:srgbClr val="FFFFFF"/>
      </a:lt1>
      <a:dk2>
        <a:srgbClr val="EB43F6"/>
      </a:dk2>
      <a:lt2>
        <a:srgbClr val="73DDF3"/>
      </a:lt2>
      <a:accent1>
        <a:srgbClr val="000000"/>
      </a:accent1>
      <a:accent2>
        <a:srgbClr val="FFFFFF"/>
      </a:accent2>
      <a:accent3>
        <a:srgbClr val="EB43F6"/>
      </a:accent3>
      <a:accent4>
        <a:srgbClr val="73DDF3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413</Words>
  <Application>Microsoft Office PowerPoint</Application>
  <PresentationFormat>Apresentação na tela (16:9)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Brush Script MT</vt:lpstr>
      <vt:lpstr>Michroma</vt:lpstr>
      <vt:lpstr>Didact Gothic</vt:lpstr>
      <vt:lpstr>Merriweather</vt:lpstr>
      <vt:lpstr>Arial</vt:lpstr>
      <vt:lpstr>Edult Lesson Plan by Slidesgo</vt:lpstr>
      <vt:lpstr>Apresentação do PowerPoint</vt:lpstr>
      <vt:lpstr>Nosso time</vt:lpstr>
      <vt:lpstr>Contextualização</vt:lpstr>
      <vt:lpstr>Videos Diários</vt:lpstr>
      <vt:lpstr>Apresentação do PowerPoint</vt:lpstr>
      <vt:lpstr>User Story</vt:lpstr>
      <vt:lpstr>Apresentação do PowerPoint</vt:lpstr>
      <vt:lpstr>Apresentação do PowerPoint</vt:lpstr>
      <vt:lpstr>Apresentação do PowerPoint</vt:lpstr>
      <vt:lpstr>MER</vt:lpstr>
      <vt:lpstr>Site Institucional</vt:lpstr>
      <vt:lpstr>Cliente Linux</vt:lpstr>
      <vt:lpstr>Project schedule 2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GELI’S</dc:title>
  <dc:creator>Gabriel Alves</dc:creator>
  <cp:lastModifiedBy>GABRIEL ALVES DA SILVA .</cp:lastModifiedBy>
  <cp:revision>13</cp:revision>
  <dcterms:modified xsi:type="dcterms:W3CDTF">2021-09-06T20:04:05Z</dcterms:modified>
</cp:coreProperties>
</file>